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7" d="100"/>
          <a:sy n="17" d="100"/>
        </p:scale>
        <p:origin x="26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3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6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5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1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1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4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3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0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6000" r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0F9521-F8A9-255D-3754-4A71797A5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" y="0"/>
            <a:ext cx="21380525" cy="302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7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</TotalTime>
  <Words>0</Words>
  <Application>Microsoft Office PowerPoint</Application>
  <PresentationFormat>사용자 지정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K</dc:creator>
  <cp:lastModifiedBy>. K</cp:lastModifiedBy>
  <cp:revision>3</cp:revision>
  <dcterms:created xsi:type="dcterms:W3CDTF">2024-05-20T03:26:01Z</dcterms:created>
  <dcterms:modified xsi:type="dcterms:W3CDTF">2024-05-20T07:21:18Z</dcterms:modified>
</cp:coreProperties>
</file>